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c6f73a0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c6f73a0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c6f73a04f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c6f73a04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6f73a04f_0_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6f73a04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f1bbeb208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f1bbeb20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c6f73a04f_0_1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c6f73a04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subTitle" idx="1"/>
          </p:nvPr>
        </p:nvSpPr>
        <p:spPr>
          <a:xfrm>
            <a:off x="311700" y="2834124"/>
            <a:ext cx="8520600" cy="12890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dirty="0">
                <a:solidFill>
                  <a:srgbClr val="FF0000"/>
                </a:solidFill>
              </a:rPr>
              <a:t>Horror Movie Evolution</a:t>
            </a:r>
          </a:p>
          <a:p>
            <a:pPr marL="0" lvl="0" indent="0" algn="ctr" rtl="0">
              <a:spcBef>
                <a:spcPts val="0"/>
              </a:spcBef>
              <a:spcAft>
                <a:spcPts val="0"/>
              </a:spcAft>
              <a:buNone/>
            </a:pPr>
            <a:endParaRPr lang="en-US" sz="1800" dirty="0">
              <a:solidFill>
                <a:srgbClr val="FF0000"/>
              </a:solidFill>
            </a:endParaRPr>
          </a:p>
          <a:p>
            <a:pPr marL="0" lvl="0" indent="0" algn="ctr" rtl="0">
              <a:spcBef>
                <a:spcPts val="0"/>
              </a:spcBef>
              <a:spcAft>
                <a:spcPts val="0"/>
              </a:spcAft>
              <a:buNone/>
            </a:pPr>
            <a:r>
              <a:rPr lang="en-US" sz="1800" dirty="0">
                <a:solidFill>
                  <a:schemeClr val="bg1">
                    <a:lumMod val="25000"/>
                    <a:lumOff val="75000"/>
                  </a:schemeClr>
                </a:solidFill>
              </a:rPr>
              <a:t>Abby, Madison, and CJ</a:t>
            </a:r>
            <a:endParaRPr sz="1800" dirty="0">
              <a:solidFill>
                <a:schemeClr val="bg1">
                  <a:lumMod val="25000"/>
                  <a:lumOff val="75000"/>
                </a:schemeClr>
              </a:solidFill>
            </a:endParaRPr>
          </a:p>
        </p:txBody>
      </p:sp>
      <p:sp>
        <p:nvSpPr>
          <p:cNvPr id="55" name="Google Shape;55;p13"/>
          <p:cNvSpPr txBox="1"/>
          <p:nvPr/>
        </p:nvSpPr>
        <p:spPr>
          <a:xfrm>
            <a:off x="1264175" y="1400525"/>
            <a:ext cx="6829200" cy="12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dirty="0">
                <a:solidFill>
                  <a:schemeClr val="dk1"/>
                </a:solidFill>
              </a:rPr>
              <a:t>       </a:t>
            </a:r>
            <a:r>
              <a:rPr lang="en" sz="9600" dirty="0">
                <a:solidFill>
                  <a:schemeClr val="dk1"/>
                </a:solidFill>
              </a:rPr>
              <a:t>Genre</a:t>
            </a:r>
            <a:endParaRPr sz="9600" dirty="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545325"/>
            <a:ext cx="8520600" cy="73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0000"/>
                </a:solidFill>
              </a:rPr>
              <a:t>1930-1960</a:t>
            </a:r>
            <a:endParaRPr>
              <a:solidFill>
                <a:srgbClr val="FF0000"/>
              </a:solidFill>
            </a:endParaRPr>
          </a:p>
        </p:txBody>
      </p:sp>
      <p:sp>
        <p:nvSpPr>
          <p:cNvPr id="61" name="Google Shape;61;p14"/>
          <p:cNvSpPr txBox="1"/>
          <p:nvPr/>
        </p:nvSpPr>
        <p:spPr>
          <a:xfrm>
            <a:off x="409000" y="1432275"/>
            <a:ext cx="8118000" cy="332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EFEFEF"/>
                </a:solidFill>
              </a:rPr>
              <a:t>Scary movies during this period of time typically had the same characteristics. Early horror movies revolved around the fear of creatures or folktales about monsters. They tapped into the idea that something from our imagination exist. Some classic examples are:</a:t>
            </a:r>
            <a:endParaRPr sz="1800">
              <a:solidFill>
                <a:srgbClr val="EFEFEF"/>
              </a:solidFill>
            </a:endParaRPr>
          </a:p>
          <a:p>
            <a:pPr marL="457200" lvl="0" indent="-342900" algn="l" rtl="0">
              <a:spcBef>
                <a:spcPts val="0"/>
              </a:spcBef>
              <a:spcAft>
                <a:spcPts val="0"/>
              </a:spcAft>
              <a:buClr>
                <a:srgbClr val="EFEFEF"/>
              </a:buClr>
              <a:buSzPts val="1800"/>
              <a:buChar char="●"/>
            </a:pPr>
            <a:r>
              <a:rPr lang="en" sz="1800">
                <a:solidFill>
                  <a:srgbClr val="EFEFEF"/>
                </a:solidFill>
              </a:rPr>
              <a:t>Frankenstein</a:t>
            </a:r>
            <a:endParaRPr sz="1800">
              <a:solidFill>
                <a:srgbClr val="EFEFEF"/>
              </a:solidFill>
            </a:endParaRPr>
          </a:p>
          <a:p>
            <a:pPr marL="457200" lvl="0" indent="-342900" algn="l" rtl="0">
              <a:spcBef>
                <a:spcPts val="0"/>
              </a:spcBef>
              <a:spcAft>
                <a:spcPts val="0"/>
              </a:spcAft>
              <a:buClr>
                <a:srgbClr val="EFEFEF"/>
              </a:buClr>
              <a:buSzPts val="1800"/>
              <a:buChar char="●"/>
            </a:pPr>
            <a:r>
              <a:rPr lang="en" sz="1800">
                <a:solidFill>
                  <a:srgbClr val="EFEFEF"/>
                </a:solidFill>
              </a:rPr>
              <a:t>Dracula</a:t>
            </a:r>
            <a:endParaRPr sz="1800">
              <a:solidFill>
                <a:srgbClr val="EFEFEF"/>
              </a:solidFill>
            </a:endParaRPr>
          </a:p>
          <a:p>
            <a:pPr marL="457200" lvl="0" indent="-342900" algn="l" rtl="0">
              <a:spcBef>
                <a:spcPts val="0"/>
              </a:spcBef>
              <a:spcAft>
                <a:spcPts val="0"/>
              </a:spcAft>
              <a:buClr>
                <a:srgbClr val="EFEFEF"/>
              </a:buClr>
              <a:buSzPts val="1800"/>
              <a:buChar char="●"/>
            </a:pPr>
            <a:r>
              <a:rPr lang="en" sz="1800">
                <a:solidFill>
                  <a:srgbClr val="EFEFEF"/>
                </a:solidFill>
              </a:rPr>
              <a:t>The Wolf Man              </a:t>
            </a:r>
            <a:endParaRPr sz="1800">
              <a:solidFill>
                <a:srgbClr val="EFEFEF"/>
              </a:solidFill>
            </a:endParaRPr>
          </a:p>
          <a:p>
            <a:pPr marL="457200" lvl="0" indent="-342900" algn="l" rtl="0">
              <a:spcBef>
                <a:spcPts val="0"/>
              </a:spcBef>
              <a:spcAft>
                <a:spcPts val="0"/>
              </a:spcAft>
              <a:buClr>
                <a:srgbClr val="EFEFEF"/>
              </a:buClr>
              <a:buSzPts val="1800"/>
              <a:buChar char="●"/>
            </a:pPr>
            <a:r>
              <a:rPr lang="en" sz="1800">
                <a:solidFill>
                  <a:srgbClr val="EFEFEF"/>
                </a:solidFill>
              </a:rPr>
              <a:t>The Mummy                </a:t>
            </a:r>
            <a:endParaRPr sz="1800">
              <a:solidFill>
                <a:srgbClr val="EFEFEF"/>
              </a:solidFill>
            </a:endParaRPr>
          </a:p>
          <a:p>
            <a:pPr marL="457200" lvl="0" indent="-342900" algn="l" rtl="0">
              <a:spcBef>
                <a:spcPts val="0"/>
              </a:spcBef>
              <a:spcAft>
                <a:spcPts val="0"/>
              </a:spcAft>
              <a:buClr>
                <a:srgbClr val="EFEFEF"/>
              </a:buClr>
              <a:buSzPts val="1800"/>
              <a:buChar char="●"/>
            </a:pPr>
            <a:r>
              <a:rPr lang="en" sz="1800">
                <a:solidFill>
                  <a:srgbClr val="EFEFEF"/>
                </a:solidFill>
              </a:rPr>
              <a:t>The Blob</a:t>
            </a:r>
            <a:endParaRPr sz="1800">
              <a:solidFill>
                <a:srgbClr val="EFEFEF"/>
              </a:solidFill>
            </a:endParaRPr>
          </a:p>
          <a:p>
            <a:pPr marL="0" lvl="0" indent="0" algn="l" rtl="0">
              <a:spcBef>
                <a:spcPts val="0"/>
              </a:spcBef>
              <a:spcAft>
                <a:spcPts val="0"/>
              </a:spcAft>
              <a:buNone/>
            </a:pPr>
            <a:endParaRPr sz="1800">
              <a:solidFill>
                <a:srgbClr val="EFEFEF"/>
              </a:solidFill>
            </a:endParaRPr>
          </a:p>
        </p:txBody>
      </p:sp>
      <p:pic>
        <p:nvPicPr>
          <p:cNvPr id="62" name="Google Shape;62;p14"/>
          <p:cNvPicPr preferRelativeResize="0"/>
          <p:nvPr/>
        </p:nvPicPr>
        <p:blipFill>
          <a:blip r:embed="rId3">
            <a:alphaModFix/>
          </a:blip>
          <a:stretch>
            <a:fillRect/>
          </a:stretch>
        </p:blipFill>
        <p:spPr>
          <a:xfrm>
            <a:off x="3964175" y="2763000"/>
            <a:ext cx="1493150" cy="1990875"/>
          </a:xfrm>
          <a:prstGeom prst="rect">
            <a:avLst/>
          </a:prstGeom>
          <a:noFill/>
          <a:ln>
            <a:noFill/>
          </a:ln>
        </p:spPr>
      </p:pic>
      <p:pic>
        <p:nvPicPr>
          <p:cNvPr id="63" name="Google Shape;63;p14"/>
          <p:cNvPicPr preferRelativeResize="0"/>
          <p:nvPr/>
        </p:nvPicPr>
        <p:blipFill>
          <a:blip r:embed="rId4">
            <a:alphaModFix/>
          </a:blip>
          <a:stretch>
            <a:fillRect/>
          </a:stretch>
        </p:blipFill>
        <p:spPr>
          <a:xfrm>
            <a:off x="5528950" y="2763000"/>
            <a:ext cx="1990875" cy="1990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0000"/>
                </a:solidFill>
              </a:rPr>
              <a:t>1960-2000</a:t>
            </a:r>
            <a:endParaRPr sz="3600">
              <a:solidFill>
                <a:srgbClr val="FF0000"/>
              </a:solidFill>
            </a:endParaRPr>
          </a:p>
        </p:txBody>
      </p:sp>
      <p:sp>
        <p:nvSpPr>
          <p:cNvPr id="69" name="Google Shape;69;p15"/>
          <p:cNvSpPr txBox="1">
            <a:spLocks noGrp="1"/>
          </p:cNvSpPr>
          <p:nvPr>
            <p:ph type="body" idx="1"/>
          </p:nvPr>
        </p:nvSpPr>
        <p:spPr>
          <a:xfrm>
            <a:off x="311700" y="1152475"/>
            <a:ext cx="8520600" cy="382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After monsters, scary films took a turn. The movies during this age were all gory and murder based. There is always going to be a scary man behind the door- so be ready for a jump scare. They didn’t hold back on the blood shown or the how gruesome the killings were whether it were stabbings or cutting off the extremities.  Don’t be the girl that runs back up the stairs. </a:t>
            </a:r>
            <a:endParaRPr>
              <a:solidFill>
                <a:schemeClr val="dk1"/>
              </a:solidFill>
            </a:endParaRPr>
          </a:p>
          <a:p>
            <a:pPr marL="457200" lvl="0" indent="-342900" algn="l" rtl="0">
              <a:spcBef>
                <a:spcPts val="1600"/>
              </a:spcBef>
              <a:spcAft>
                <a:spcPts val="0"/>
              </a:spcAft>
              <a:buClr>
                <a:schemeClr val="dk1"/>
              </a:buClr>
              <a:buSzPts val="1800"/>
              <a:buChar char="●"/>
            </a:pPr>
            <a:r>
              <a:rPr lang="en">
                <a:solidFill>
                  <a:schemeClr val="dk1"/>
                </a:solidFill>
              </a:rPr>
              <a:t>Friday the 13th</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Halloween series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Saw series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Scream</a:t>
            </a:r>
            <a:endParaRPr>
              <a:solidFill>
                <a:schemeClr val="dk1"/>
              </a:solidFill>
            </a:endParaRPr>
          </a:p>
        </p:txBody>
      </p:sp>
      <p:pic>
        <p:nvPicPr>
          <p:cNvPr id="70" name="Google Shape;70;p15"/>
          <p:cNvPicPr preferRelativeResize="0"/>
          <p:nvPr/>
        </p:nvPicPr>
        <p:blipFill>
          <a:blip r:embed="rId3">
            <a:alphaModFix/>
          </a:blip>
          <a:stretch>
            <a:fillRect/>
          </a:stretch>
        </p:blipFill>
        <p:spPr>
          <a:xfrm>
            <a:off x="2805975" y="3036599"/>
            <a:ext cx="2688850" cy="1407175"/>
          </a:xfrm>
          <a:prstGeom prst="rect">
            <a:avLst/>
          </a:prstGeom>
          <a:noFill/>
          <a:ln>
            <a:noFill/>
          </a:ln>
        </p:spPr>
      </p:pic>
      <p:pic>
        <p:nvPicPr>
          <p:cNvPr id="71" name="Google Shape;71;p15"/>
          <p:cNvPicPr preferRelativeResize="0"/>
          <p:nvPr/>
        </p:nvPicPr>
        <p:blipFill>
          <a:blip r:embed="rId4">
            <a:alphaModFix/>
          </a:blip>
          <a:stretch>
            <a:fillRect/>
          </a:stretch>
        </p:blipFill>
        <p:spPr>
          <a:xfrm>
            <a:off x="5584925" y="3036588"/>
            <a:ext cx="2724150" cy="1533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00"/>
                </a:solidFill>
              </a:rPr>
              <a:t>2000-2015</a:t>
            </a:r>
            <a:endParaRPr>
              <a:solidFill>
                <a:srgbClr val="FF0000"/>
              </a:solidFill>
            </a:endParaRPr>
          </a:p>
        </p:txBody>
      </p:sp>
      <p:sp>
        <p:nvSpPr>
          <p:cNvPr id="77" name="Google Shape;77;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Paranormal activity took over in horror films along with adding more elements of religion such as the devil, crosses, and spirits. Of course movies in past history carried these elements such as The Exorcist and The Omen, but from the 2000s to 2015, this subgroup of horror became really popular around this time.</a:t>
            </a:r>
            <a:endParaRPr/>
          </a:p>
          <a:p>
            <a:pPr marL="457200" lvl="0" indent="-342900" algn="l" rtl="0">
              <a:spcBef>
                <a:spcPts val="1600"/>
              </a:spcBef>
              <a:spcAft>
                <a:spcPts val="0"/>
              </a:spcAft>
              <a:buSzPts val="1800"/>
              <a:buChar char="●"/>
            </a:pPr>
            <a:r>
              <a:rPr lang="en"/>
              <a:t>Paranormal Activity		</a:t>
            </a:r>
            <a:endParaRPr/>
          </a:p>
          <a:p>
            <a:pPr marL="457200" lvl="0" indent="-342900" algn="l" rtl="0">
              <a:spcBef>
                <a:spcPts val="0"/>
              </a:spcBef>
              <a:spcAft>
                <a:spcPts val="0"/>
              </a:spcAft>
              <a:buSzPts val="1800"/>
              <a:buChar char="●"/>
            </a:pPr>
            <a:r>
              <a:rPr lang="en"/>
              <a:t>The Conjuring</a:t>
            </a:r>
            <a:endParaRPr/>
          </a:p>
          <a:p>
            <a:pPr marL="457200" lvl="0" indent="-342900" algn="l" rtl="0">
              <a:spcBef>
                <a:spcPts val="0"/>
              </a:spcBef>
              <a:spcAft>
                <a:spcPts val="0"/>
              </a:spcAft>
              <a:buSzPts val="1800"/>
              <a:buChar char="●"/>
            </a:pPr>
            <a:r>
              <a:rPr lang="en"/>
              <a:t>Insidious</a:t>
            </a:r>
            <a:endParaRPr/>
          </a:p>
          <a:p>
            <a:pPr marL="457200" lvl="0" indent="-342900" algn="l" rtl="0">
              <a:spcBef>
                <a:spcPts val="0"/>
              </a:spcBef>
              <a:spcAft>
                <a:spcPts val="0"/>
              </a:spcAft>
              <a:buSzPts val="1800"/>
              <a:buChar char="●"/>
            </a:pPr>
            <a:r>
              <a:rPr lang="en"/>
              <a:t>The Orphanage</a:t>
            </a:r>
            <a:endParaRPr/>
          </a:p>
        </p:txBody>
      </p:sp>
      <p:pic>
        <p:nvPicPr>
          <p:cNvPr id="78" name="Google Shape;78;p16" descr="See the source image"/>
          <p:cNvPicPr preferRelativeResize="0"/>
          <p:nvPr/>
        </p:nvPicPr>
        <p:blipFill>
          <a:blip r:embed="rId3">
            <a:alphaModFix/>
          </a:blip>
          <a:stretch>
            <a:fillRect/>
          </a:stretch>
        </p:blipFill>
        <p:spPr>
          <a:xfrm>
            <a:off x="3031350" y="2745450"/>
            <a:ext cx="2939501" cy="1902650"/>
          </a:xfrm>
          <a:prstGeom prst="rect">
            <a:avLst/>
          </a:prstGeom>
          <a:noFill/>
          <a:ln>
            <a:noFill/>
          </a:ln>
        </p:spPr>
      </p:pic>
      <p:pic>
        <p:nvPicPr>
          <p:cNvPr id="79" name="Google Shape;79;p16" descr="See the source image"/>
          <p:cNvPicPr preferRelativeResize="0"/>
          <p:nvPr/>
        </p:nvPicPr>
        <p:blipFill>
          <a:blip r:embed="rId4">
            <a:alphaModFix/>
          </a:blip>
          <a:stretch>
            <a:fillRect/>
          </a:stretch>
        </p:blipFill>
        <p:spPr>
          <a:xfrm>
            <a:off x="6142200" y="2745450"/>
            <a:ext cx="2853974" cy="1902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00"/>
                </a:solidFill>
              </a:rPr>
              <a:t>2015-2020</a:t>
            </a:r>
            <a:endParaRPr>
              <a:solidFill>
                <a:srgbClr val="FF0000"/>
              </a:solidFill>
            </a:endParaRPr>
          </a:p>
        </p:txBody>
      </p:sp>
      <p:sp>
        <p:nvSpPr>
          <p:cNvPr id="85" name="Google Shape;85;p17"/>
          <p:cNvSpPr txBox="1">
            <a:spLocks noGrp="1"/>
          </p:cNvSpPr>
          <p:nvPr>
            <p:ph type="body" idx="1"/>
          </p:nvPr>
        </p:nvSpPr>
        <p:spPr>
          <a:xfrm>
            <a:off x="311700" y="1152475"/>
            <a:ext cx="79662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solidFill>
                  <a:srgbClr val="FFFFFF"/>
                </a:solidFill>
              </a:rPr>
              <a:t>Jumping to the last section of the decade the scary movie they have changed to more psychological aspect on people. Focusing more on things we all could not manage losing like sight or being trapped in lout own head. This is seen in movies like-</a:t>
            </a:r>
            <a:endParaRPr>
              <a:solidFill>
                <a:srgbClr val="FFFFFF"/>
              </a:solidFill>
            </a:endParaRPr>
          </a:p>
        </p:txBody>
      </p:sp>
      <p:sp>
        <p:nvSpPr>
          <p:cNvPr id="86" name="Google Shape;86;p17"/>
          <p:cNvSpPr txBox="1">
            <a:spLocks noGrp="1"/>
          </p:cNvSpPr>
          <p:nvPr>
            <p:ph type="body" idx="2"/>
          </p:nvPr>
        </p:nvSpPr>
        <p:spPr>
          <a:xfrm>
            <a:off x="413325" y="2169925"/>
            <a:ext cx="2973600" cy="2398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Char char="●"/>
            </a:pPr>
            <a:r>
              <a:rPr lang="en" sz="1800">
                <a:solidFill>
                  <a:srgbClr val="FFFFFF"/>
                </a:solidFill>
              </a:rPr>
              <a:t>Bird Box</a:t>
            </a:r>
            <a:endParaRPr sz="1800">
              <a:solidFill>
                <a:srgbClr val="FFFFFF"/>
              </a:solidFill>
            </a:endParaRPr>
          </a:p>
          <a:p>
            <a:pPr marL="457200" lvl="0" indent="-342900" algn="l" rtl="0">
              <a:spcBef>
                <a:spcPts val="0"/>
              </a:spcBef>
              <a:spcAft>
                <a:spcPts val="0"/>
              </a:spcAft>
              <a:buClr>
                <a:srgbClr val="FFFFFF"/>
              </a:buClr>
              <a:buSzPts val="1800"/>
              <a:buChar char="●"/>
            </a:pPr>
            <a:r>
              <a:rPr lang="en" sz="1800">
                <a:solidFill>
                  <a:srgbClr val="FFFFFF"/>
                </a:solidFill>
              </a:rPr>
              <a:t>Get Out</a:t>
            </a:r>
            <a:endParaRPr sz="1800">
              <a:solidFill>
                <a:srgbClr val="FFFFFF"/>
              </a:solidFill>
            </a:endParaRPr>
          </a:p>
          <a:p>
            <a:pPr marL="457200" lvl="0" indent="-342900" algn="l" rtl="0">
              <a:spcBef>
                <a:spcPts val="0"/>
              </a:spcBef>
              <a:spcAft>
                <a:spcPts val="0"/>
              </a:spcAft>
              <a:buClr>
                <a:srgbClr val="FFFFFF"/>
              </a:buClr>
              <a:buSzPts val="1800"/>
              <a:buChar char="●"/>
            </a:pPr>
            <a:r>
              <a:rPr lang="en" sz="1800">
                <a:solidFill>
                  <a:srgbClr val="FFFFFF"/>
                </a:solidFill>
              </a:rPr>
              <a:t>Quiet Place</a:t>
            </a:r>
            <a:endParaRPr sz="1800">
              <a:solidFill>
                <a:srgbClr val="FFFFFF"/>
              </a:solidFill>
            </a:endParaRPr>
          </a:p>
          <a:p>
            <a:pPr marL="0" lvl="0" indent="0" algn="l" rtl="0">
              <a:spcBef>
                <a:spcPts val="1600"/>
              </a:spcBef>
              <a:spcAft>
                <a:spcPts val="1600"/>
              </a:spcAft>
              <a:buNone/>
            </a:pPr>
            <a:endParaRPr>
              <a:solidFill>
                <a:srgbClr val="FFFFFF"/>
              </a:solidFill>
            </a:endParaRPr>
          </a:p>
        </p:txBody>
      </p:sp>
      <p:pic>
        <p:nvPicPr>
          <p:cNvPr id="87" name="Google Shape;87;p17"/>
          <p:cNvPicPr preferRelativeResize="0"/>
          <p:nvPr/>
        </p:nvPicPr>
        <p:blipFill>
          <a:blip r:embed="rId3">
            <a:alphaModFix/>
          </a:blip>
          <a:stretch>
            <a:fillRect/>
          </a:stretch>
        </p:blipFill>
        <p:spPr>
          <a:xfrm>
            <a:off x="6601950" y="2425800"/>
            <a:ext cx="2230350" cy="1484200"/>
          </a:xfrm>
          <a:prstGeom prst="rect">
            <a:avLst/>
          </a:prstGeom>
          <a:noFill/>
          <a:ln>
            <a:noFill/>
          </a:ln>
        </p:spPr>
      </p:pic>
      <p:pic>
        <p:nvPicPr>
          <p:cNvPr id="88" name="Google Shape;88;p17"/>
          <p:cNvPicPr preferRelativeResize="0"/>
          <p:nvPr/>
        </p:nvPicPr>
        <p:blipFill>
          <a:blip r:embed="rId4">
            <a:alphaModFix/>
          </a:blip>
          <a:stretch>
            <a:fillRect/>
          </a:stretch>
        </p:blipFill>
        <p:spPr>
          <a:xfrm>
            <a:off x="3673675" y="2451425"/>
            <a:ext cx="2641543" cy="148420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267</Words>
  <Application>Microsoft Office PowerPoint</Application>
  <PresentationFormat>On-screen Show (16:9)</PresentationFormat>
  <Paragraphs>28</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Dark</vt:lpstr>
      <vt:lpstr>PowerPoint Presentation</vt:lpstr>
      <vt:lpstr>1930-1960</vt:lpstr>
      <vt:lpstr>1960-2000</vt:lpstr>
      <vt:lpstr>2000-2015</vt:lpstr>
      <vt:lpstr>2015-2020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Madison Kessler</dc:creator>
  <cp:lastModifiedBy>Madison Kessler</cp:lastModifiedBy>
  <cp:revision>1</cp:revision>
  <dcterms:modified xsi:type="dcterms:W3CDTF">2020-03-13T13:43:58Z</dcterms:modified>
</cp:coreProperties>
</file>